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ar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محمد الاقوياء" initials="محمد" lastIdx="1" clrIdx="0">
    <p:extLst>
      <p:ext uri="{19B8F6BF-5375-455C-9EA6-DF929625EA0E}">
        <p15:presenceInfo xmlns:p15="http://schemas.microsoft.com/office/powerpoint/2012/main" userId="043d29da2eb077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A5B9-92EC-4EAB-8826-39CE1F132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90AC06-D882-406B-8D1F-7C0BFA8BD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FA4ED-9552-4DC8-8F6E-4D9008E08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5651D-54D5-4294-B4BF-476081D8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43866-B0C4-42D3-9F34-6F416E96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81409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9AAB-3980-4790-9FD6-86CBF3D7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BA6386-1D73-4D48-827C-DFF110322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B4D4D-D4C6-4AB4-A5FB-C3E930D5A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ED7C-151E-48DF-807F-D47F539F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30406-1A30-4102-8489-B7F55882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6940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D40BBC-01F0-483A-AE9F-016D2797C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D66C3-BE54-441C-8157-0B2300075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ABDD6-32EC-4179-804F-144B41E7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55B16-7FB6-498D-AE2B-21187D5F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90994-E613-41FE-A544-CD20E20C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7306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BF1A2-2D03-4F99-82A3-D7B2E2A4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05F3C-7592-41E0-B0D4-2DBE741B4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F4AA4-671C-4F28-865E-F570A8D2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A92B6-FCB3-4C5B-BDAC-F425317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92CC9-F091-4C27-B00C-FF2A3E6F0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1385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366E0-405B-4BCE-9E1C-49F82503C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BF01A-54AF-4697-8425-607C4E21A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53A9D-C802-4BF4-BFA9-1F153CB4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7A90B-6FDB-47A5-B4A2-BC6BB878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5A9F6-3872-40E5-A7AA-195A1AD3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4196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B00C-FB65-474F-9910-7E5D025A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154AF-8CF5-4E87-8F8B-0758D2137E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A8621-C527-472A-9CB0-05ADDF9AB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E0807-AA13-4BE1-BCE5-7FDAE4605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73DC7-CB13-41FD-B99A-7921D185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641E1-E7A9-4C54-A1E1-0F712A7F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08347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4E12-E1A5-4EA2-A174-CD4827A6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DD4A5-CC82-4288-9BCC-CF50C25DD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78FA2-A1E7-44E1-BFDD-6304EFDA6A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281564-308F-4E6E-9843-C9D7A35D1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0158C-2C0F-4BD3-928D-5819CB8FD7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303FD-1F32-459C-9F29-4CC6E8F4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686857-A68F-4BEE-BCA4-40AAADE28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CB058E-D1FA-4A3C-9FE1-F07A44A2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0682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61040-FA9B-4BC4-8E0D-B67B63B9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9FBF0F-9A1C-41FD-948D-7ED355BF3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16DA1-F26A-449B-B0CC-E79F70D96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EAD30-D456-420D-97AF-A4282924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3333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744B5-D68E-4561-AA84-F788CA402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52003-3A72-4836-A767-A91AA11D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667F6-F218-4E44-B9B1-B6640F9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1380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67E7-37F9-4C9E-9BA5-8C56A66B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48E5-5DA1-41C0-8F3A-017DEA467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3F0F4-AF69-41D0-A907-7B6C52DE3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16063-27C2-4EEC-9C87-D493C31F2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D4FFC-6E84-4CBE-AC75-9DE53C609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58A3E-E335-416E-BA9A-3EEA2746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6032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B1736-F4A3-40A7-BDA9-BC514473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4407B-DDEF-45EC-A2C6-3A3759453C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A3127-F428-42E1-A7A1-D42BD53BB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C44CE-3AFD-41AE-9483-D227AC9BA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A6629-5E60-473B-A59F-7229D80B9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3A043-2B8A-42A0-B2ED-61A355B5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4036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5E3EF-AF94-4634-B3E1-1DB79540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168AD-A708-43A3-B0EF-E33E095AB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34D5D-B604-4F91-9C7C-A1499272E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FAA11-503A-457C-B18D-035081CE1034}" type="datetimeFigureOut">
              <a:rPr lang="ar-SA" smtClean="0"/>
              <a:t>25/04/1442</a:t>
            </a:fld>
            <a:endParaRPr lang="ar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94FCD-F5FB-4465-9C41-3FDD63C69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9ADB-9328-411D-B964-D40EFACB41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846A0-84DE-4AFC-AF41-DDDE48F51A8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7948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A9AAFAC-2694-4AFD-9FE7-AC40CD9CBA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150351" y="2623643"/>
            <a:ext cx="9891298" cy="80535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ar-SA" sz="5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Сайт бронирования авиабилетов</a:t>
            </a:r>
            <a:r>
              <a:rPr kumimoji="0" lang="ru-RU" altLang="ar-SA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ar-SA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C6080A8-0E6C-429A-B6B1-87FA4EB0E802}"/>
              </a:ext>
            </a:extLst>
          </p:cNvPr>
          <p:cNvSpPr/>
          <p:nvPr/>
        </p:nvSpPr>
        <p:spPr>
          <a:xfrm>
            <a:off x="776702" y="863587"/>
            <a:ext cx="2001012" cy="766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ar-SA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9AFB02-968E-4F6D-A4D4-663C498E5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020" y="214279"/>
            <a:ext cx="2301278" cy="23012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525F97-E708-4056-9A7C-F122DDB47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063" y="3771256"/>
            <a:ext cx="5165448" cy="3086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F3FC41-6470-4608-AD21-D60896D01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27" y="338931"/>
            <a:ext cx="2870035" cy="215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5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65DB6-350D-4DFC-8450-F9BBEE720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1DA4C-844B-4D59-B8D1-35A0E6982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1" y="3582649"/>
            <a:ext cx="12072079" cy="327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29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B44AF-48BC-46FE-BA6A-BAD1328E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26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dirty="0"/>
              <a:t>Звоните нам </a:t>
            </a:r>
            <a:br>
              <a:rPr lang="ru-RU" sz="3200" dirty="0"/>
            </a:br>
            <a:r>
              <a:rPr kumimoji="0" lang="ru-RU" altLang="ar-SA" sz="27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Мы здесь, чтобы решать проблемы и прислушиваться к советам наших уважаемых клиентов.</a:t>
            </a:r>
            <a:r>
              <a:rPr kumimoji="0" lang="ru-RU" altLang="ar-SA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ru-RU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ar-SA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30647-BB71-488F-8A28-1877123F0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908"/>
            <a:ext cx="12192000" cy="50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67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6F0132-1D61-461D-B203-3BF2030EC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21"/>
            <a:ext cx="12191831" cy="656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7071-6C26-44B8-BB11-444BF757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pic>
        <p:nvPicPr>
          <p:cNvPr id="7170" name="Picture 2" descr="СПАСИБО ЗА ВНИМАНИЕ!!!">
            <a:extLst>
              <a:ext uri="{FF2B5EF4-FFF2-40B4-BE49-F238E27FC236}">
                <a16:creationId xmlns:a16="http://schemas.microsoft.com/office/drawing/2014/main" id="{BFC5BB1D-0C89-437B-AC1F-F0BD1F91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1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7D280-573E-4390-9F6C-7710246A1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32" y="859118"/>
            <a:ext cx="10515600" cy="945568"/>
          </a:xfrm>
        </p:spPr>
        <p:txBody>
          <a:bodyPr>
            <a:normAutofit/>
          </a:bodyPr>
          <a:lstStyle/>
          <a:p>
            <a:r>
              <a:rPr kumimoji="0" lang="ru-RU" altLang="ar-SA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  <a:cs typeface="+mj-cs"/>
              </a:rPr>
              <a:t>Во-первых, вы должны указать страну, в которую хотите поехать, и количество дней, которые вы там проведете, а также указать день поездки (пример </a:t>
            </a:r>
            <a:r>
              <a:rPr kumimoji="0" lang="ru-RU" altLang="ar-SA" sz="200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  <a:cs typeface="+mj-cs"/>
              </a:rPr>
              <a:t>12/01/2020</a:t>
            </a:r>
            <a:br>
              <a:rPr lang="ru-RU" sz="2000" dirty="0">
                <a:cs typeface="+mj-cs"/>
              </a:rPr>
            </a:br>
            <a:r>
              <a:rPr lang="ru-RU" sz="2000" b="0" i="0" dirty="0">
                <a:solidFill>
                  <a:srgbClr val="202124"/>
                </a:solidFill>
                <a:effectLst/>
                <a:latin typeface="Google Sans"/>
                <a:cs typeface="+mj-cs"/>
              </a:rPr>
              <a:t>И вернуться в истор</a:t>
            </a:r>
            <a:r>
              <a:rPr lang="ar-SA" sz="2000" b="0" i="0" dirty="0">
                <a:solidFill>
                  <a:srgbClr val="202124"/>
                </a:solidFill>
                <a:effectLst/>
                <a:latin typeface="Google Sans"/>
                <a:cs typeface="+mj-cs"/>
              </a:rPr>
              <a:t> 12/31/2020</a:t>
            </a:r>
            <a:r>
              <a:rPr kumimoji="0" lang="ru-RU" altLang="ar-SA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Из Москвы в Петербург</a:t>
            </a:r>
            <a:r>
              <a:rPr kumimoji="0" lang="ru-RU" altLang="ar-SA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ar-SA" sz="16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  <a:cs typeface="+mj-cs"/>
              </a:rPr>
              <a:t>)</a:t>
            </a:r>
            <a:endParaRPr kumimoji="0" lang="ru-RU" altLang="ar-SA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ar-S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EE9447-0B89-4786-B25B-54243EA25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39660" y="207650"/>
            <a:ext cx="6240876" cy="65146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ar-SA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Как забронировать билет</a:t>
            </a:r>
            <a:r>
              <a:rPr kumimoji="0" lang="ru-RU" altLang="ar-SA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ar-SA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3C8D37-85ED-4137-BA55-89B802600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948" y="2080728"/>
            <a:ext cx="12242948" cy="4777272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4C9E4277-CFF3-42CC-8C32-9AD99B827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1968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ar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0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7324-9934-45FD-88CF-47A626E509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902" y="136525"/>
            <a:ext cx="12042098" cy="796925"/>
          </a:xfrm>
        </p:spPr>
        <p:txBody>
          <a:bodyPr>
            <a:normAutofit lnSpcReduction="10000"/>
          </a:bodyPr>
          <a:lstStyle/>
          <a:p>
            <a:r>
              <a:rPr lang="ru-RU" b="0" i="0" dirty="0">
                <a:solidFill>
                  <a:srgbClr val="202124"/>
                </a:solidFill>
                <a:effectLst/>
                <a:latin typeface="Google Sans"/>
                <a:cs typeface="+mj-cs"/>
              </a:rPr>
              <a:t>Когда вы вводите необходимую информацию, сайт автоматически ищет лучшие предложения и самые низкие цены.</a:t>
            </a:r>
            <a:endParaRPr lang="ar-SA" dirty="0"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75A0A4-1872-44E5-B69F-5994F3C8F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39" y="933450"/>
            <a:ext cx="6158701" cy="29018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87CC8-78B5-4778-A302-E342EA0EB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40" y="3835270"/>
            <a:ext cx="6209460" cy="29018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9798A8-D051-4C3E-A6E3-123FCC1E4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5270"/>
            <a:ext cx="5831174" cy="30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1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23DB054A-707F-4ED6-882E-F9636302F4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56081"/>
            <a:ext cx="10470502" cy="120546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ru-RU" altLang="ar-SA" sz="3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  <a:cs typeface="+mn-cs"/>
              </a:rPr>
              <a:t>гостиницы</a:t>
            </a:r>
            <a:br>
              <a:rPr kumimoji="0" lang="ru-RU" altLang="ar-SA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</a:br>
            <a:r>
              <a:rPr kumimoji="0" lang="ru-RU" altLang="ar-SA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Google Sans"/>
              </a:rPr>
              <a:t>Вы можете забронировать отели на нашем официальном сайте в той стране, в которую хотите поехать.</a:t>
            </a:r>
            <a:r>
              <a:rPr kumimoji="0" lang="ru-RU" altLang="ar-SA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ar-SA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C8FAC10-39FA-4755-BBB5-26827A6F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9864"/>
            <a:ext cx="22442" cy="974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ar-SA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ar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6FE2FB-14A6-4E7B-8428-0E4965E68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4" y="1687598"/>
            <a:ext cx="6444409" cy="3230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C726E2-54B1-4EA3-B334-4BD0D1F4A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10" y="3071782"/>
            <a:ext cx="5702706" cy="36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3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AF8A3-97C6-43E9-BF00-2D41AB14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99699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О нас</a:t>
            </a:r>
            <a:br>
              <a:rPr lang="ru-RU" sz="2400" dirty="0"/>
            </a:br>
            <a:r>
              <a:rPr lang="ru-RU" sz="2400" b="0" i="0" dirty="0">
                <a:solidFill>
                  <a:srgbClr val="202124"/>
                </a:solidFill>
                <a:effectLst/>
                <a:latin typeface="Google Sans"/>
              </a:rPr>
              <a:t>кто мы Как мы выглядели и как мы стали лучшими Нам не нужно говорить о себе, потому что все нас знают</a:t>
            </a:r>
            <a:endParaRPr lang="ar-S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32154-BCD8-402A-BBDB-AAEA1653B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699"/>
            <a:ext cx="12082072" cy="545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6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A1497B-3D22-4372-9B8D-8769BB69D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46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38E97E-15FF-4A4B-A851-6641E6ADA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6076"/>
            <a:ext cx="12192000" cy="341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8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4FA2-522E-44D5-BF0A-E360F831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Направления</a:t>
            </a:r>
            <a:br>
              <a:rPr lang="ru-RU" dirty="0"/>
            </a:br>
            <a:endParaRPr lang="ar-S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CE36F-AE91-4955-A3D5-59BEA4A4E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875"/>
            <a:ext cx="12191999" cy="56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0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840961-DD10-4F8C-BCB6-0F2AD3B4F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6375B2-B5F1-422B-806D-68CC99BD1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6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4278-6964-49D4-99F1-4C2BE986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73" y="183629"/>
            <a:ext cx="10515600" cy="136611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Подсказки&amp;туристическое агентство</a:t>
            </a:r>
            <a:br>
              <a:rPr lang="ru-RU" dirty="0"/>
            </a:br>
            <a:r>
              <a:rPr lang="ru-RU" altLang="ar-SA" sz="2700" dirty="0">
                <a:solidFill>
                  <a:srgbClr val="202124"/>
                </a:solidFill>
                <a:latin typeface="Google Sans"/>
              </a:rPr>
              <a:t>Здесь мы дадим вам несколько советов, которые помогут вам</a:t>
            </a:r>
            <a:r>
              <a:rPr kumimoji="0" lang="ru-RU" altLang="ar-SA" sz="2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ru-RU" altLang="ar-SA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ar-S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54C34-D65A-44A7-A494-1FCE85BD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095"/>
            <a:ext cx="12087069" cy="496997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6B3C1F4-FC4F-43E4-94B2-80FB49DCC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ar-SA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35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143</Words>
  <Application>Microsoft Office PowerPoint</Application>
  <PresentationFormat>Widescreen</PresentationFormat>
  <Paragraphs>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Google Sans</vt:lpstr>
      <vt:lpstr>Office Theme</vt:lpstr>
      <vt:lpstr>Сайт бронирования авиабилетов </vt:lpstr>
      <vt:lpstr>Как забронировать билет </vt:lpstr>
      <vt:lpstr>PowerPoint Presentation</vt:lpstr>
      <vt:lpstr>гостиницы Вы можете забронировать отели на нашем официальном сайте в той стране, в которую хотите поехать. </vt:lpstr>
      <vt:lpstr>О нас кто мы Как мы выглядели и как мы стали лучшими Нам не нужно говорить о себе, потому что все нас знают</vt:lpstr>
      <vt:lpstr>PowerPoint Presentation</vt:lpstr>
      <vt:lpstr>Направления </vt:lpstr>
      <vt:lpstr>PowerPoint Presentation</vt:lpstr>
      <vt:lpstr>Подсказки&amp;туристическое агентство Здесь мы дадим вам несколько советов, которые помогут вам  </vt:lpstr>
      <vt:lpstr>PowerPoint Presentation</vt:lpstr>
      <vt:lpstr>Звоните нам  Мы здесь, чтобы решать проблемы и прислушиваться к советам наших уважаемых клиентов.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бронирования авиабилетов </dc:title>
  <dc:creator>محمد الاقوياء</dc:creator>
  <cp:lastModifiedBy>محمد الاقوياء</cp:lastModifiedBy>
  <cp:revision>13</cp:revision>
  <dcterms:created xsi:type="dcterms:W3CDTF">2020-12-10T16:35:55Z</dcterms:created>
  <dcterms:modified xsi:type="dcterms:W3CDTF">2020-12-10T18:54:38Z</dcterms:modified>
</cp:coreProperties>
</file>